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4" r:id="rId10"/>
    <p:sldId id="265" r:id="rId11"/>
    <p:sldId id="267" r:id="rId12"/>
    <p:sldId id="268" r:id="rId13"/>
    <p:sldId id="270" r:id="rId14"/>
    <p:sldId id="276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7418" autoAdjust="0"/>
    <p:restoredTop sz="87714" autoAdjust="0"/>
  </p:normalViewPr>
  <p:slideViewPr>
    <p:cSldViewPr>
      <p:cViewPr varScale="1">
        <p:scale>
          <a:sx n="81" d="100"/>
          <a:sy n="81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ROX-ALEX\Desktop\information_items_137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ROX-ALEX\Desktop\kanceliariy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02656" cy="6007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ROX-ALEX\Desktop\7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"/>
            <a:ext cx="61436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ROX-ALEX\Desktop\ddb294c146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56436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ROX-ALEX\Desktop\20160805_1206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ROX-ALEX\Desktop\korzina1-5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286808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ROX-ALEX\Desktop\Vljr7On9HZ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757242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 descr="C:\Users\ROX-ALEX\Desktop\121581314_0_ce7dd_66899013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1" y="87313"/>
            <a:ext cx="5643601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ROX-ALEX\Desktop\5760-158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42955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ROX-ALEX\Desktop\IMG_2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3214678" cy="2643206"/>
          </a:xfrm>
          <a:prstGeom prst="rect">
            <a:avLst/>
          </a:prstGeom>
          <a:noFill/>
        </p:spPr>
      </p:pic>
      <p:pic>
        <p:nvPicPr>
          <p:cNvPr id="1028" name="Picture 4" descr="C:\Users\ROX-ALEX\Desktop\20161226_095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4795769" cy="3929090"/>
          </a:xfrm>
          <a:prstGeom prst="rect">
            <a:avLst/>
          </a:prstGeom>
          <a:noFill/>
        </p:spPr>
      </p:pic>
      <p:pic>
        <p:nvPicPr>
          <p:cNvPr id="4" name="Picture 2" descr="C:\Users\ROX-ALEX\Desktop\P10709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0"/>
            <a:ext cx="4102099" cy="3097238"/>
          </a:xfrm>
          <a:prstGeom prst="rect">
            <a:avLst/>
          </a:prstGeom>
          <a:noFill/>
        </p:spPr>
      </p:pic>
      <p:pic>
        <p:nvPicPr>
          <p:cNvPr id="1027" name="Picture 3" descr="C:\Users\ROX-ALEX\Desktop\IMG_23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357562"/>
            <a:ext cx="4357686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ROX-ALEX\Desktop\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72560" cy="5926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ROX-ALEX\Desktop\20161101_103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0"/>
            <a:ext cx="4073236" cy="3699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ROX-ALEX\Desktop\IMG_20150410_120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71934" cy="3357562"/>
          </a:xfrm>
          <a:prstGeom prst="rect">
            <a:avLst/>
          </a:prstGeom>
          <a:noFill/>
        </p:spPr>
      </p:pic>
      <p:pic>
        <p:nvPicPr>
          <p:cNvPr id="2050" name="Picture 2" descr="C:\Users\ROX-ALEX\Desktop\IMG_2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4" y="4500522"/>
            <a:ext cx="2500330" cy="2357478"/>
          </a:xfrm>
          <a:prstGeom prst="rect">
            <a:avLst/>
          </a:prstGeom>
          <a:noFill/>
        </p:spPr>
      </p:pic>
      <p:pic>
        <p:nvPicPr>
          <p:cNvPr id="2051" name="Picture 3" descr="C:\Users\ROX-ALEX\Desktop\P10709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786190"/>
            <a:ext cx="3786182" cy="3071810"/>
          </a:xfrm>
          <a:prstGeom prst="rect">
            <a:avLst/>
          </a:prstGeom>
          <a:noFill/>
        </p:spPr>
      </p:pic>
      <p:pic>
        <p:nvPicPr>
          <p:cNvPr id="2052" name="Picture 4" descr="C:\Users\ROX-ALEX\Desktop\20160805_1204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3214686"/>
            <a:ext cx="3120962" cy="2835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ROX-ALEX\Desktop\STR_0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52"/>
            <a:ext cx="6000792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ROX-ALEX\Desktop\big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43932" cy="5970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ROX-ALEX\Desktop\e7918b8ae8c80e49188ab545b02g--raboty-dlya-detej-plate-dlya-devochki-stilyag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691466" cy="5518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ROX-ALEX\Desktop\1447312927_foto-008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15369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0</Words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ROX-ALEX</dc:creator>
  <cp:lastModifiedBy>ROX-ALEX</cp:lastModifiedBy>
  <cp:revision>18</cp:revision>
  <dcterms:created xsi:type="dcterms:W3CDTF">2017-05-10T12:06:12Z</dcterms:created>
  <dcterms:modified xsi:type="dcterms:W3CDTF">2017-05-14T13:18:05Z</dcterms:modified>
</cp:coreProperties>
</file>